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59" r:id="rId7"/>
    <p:sldId id="263" r:id="rId8"/>
    <p:sldId id="264" r:id="rId9"/>
    <p:sldId id="262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0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5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3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14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81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14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06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8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39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65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57109-4279-41B3-8AEF-2A155B633402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5E3A-DF1F-4F04-A336-8FDD19CE6A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8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88950"/>
            <a:ext cx="7772400" cy="1470025"/>
          </a:xfrm>
        </p:spPr>
        <p:txBody>
          <a:bodyPr/>
          <a:lstStyle/>
          <a:p>
            <a:pPr algn="l"/>
            <a:r>
              <a:rPr lang="fr-FR" dirty="0" smtClean="0"/>
              <a:t>VISITE DU MUSEE</a:t>
            </a:r>
            <a:br>
              <a:rPr lang="fr-FR" dirty="0" smtClean="0"/>
            </a:br>
            <a:r>
              <a:rPr lang="fr-FR" dirty="0" smtClean="0"/>
              <a:t> DE LA MARINE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1558" y="2132856"/>
            <a:ext cx="6400800" cy="910952"/>
          </a:xfrm>
        </p:spPr>
        <p:txBody>
          <a:bodyPr/>
          <a:lstStyle/>
          <a:p>
            <a:pPr algn="l"/>
            <a:r>
              <a:rPr lang="fr-FR" dirty="0" smtClean="0"/>
              <a:t>Le 22 mars 2024</a:t>
            </a:r>
            <a:endParaRPr lang="fr-FR" dirty="0"/>
          </a:p>
        </p:txBody>
      </p:sp>
      <p:pic>
        <p:nvPicPr>
          <p:cNvPr id="14338" name="Picture 2" descr="C:\Users\adminta\Documents\musee de la marine 2024\plaqu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08" y="488950"/>
            <a:ext cx="44069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74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ta\Documents\musee de la marine 2024\Musée de la Marine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28384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22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ta\Documents\musee de la marine 2024\maqu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225550"/>
            <a:ext cx="58801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5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ta\Documents\musee de la marine 2024\PAC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488950"/>
            <a:ext cx="44069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6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98072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étions 7 </a:t>
            </a:r>
            <a:r>
              <a:rPr lang="fr-FR" dirty="0" err="1" smtClean="0"/>
              <a:t>Artayais</a:t>
            </a:r>
            <a:r>
              <a:rPr lang="fr-FR" dirty="0" smtClean="0"/>
              <a:t> Nord : JL </a:t>
            </a:r>
            <a:r>
              <a:rPr lang="fr-FR" dirty="0" err="1" smtClean="0"/>
              <a:t>Posseme</a:t>
            </a:r>
            <a:r>
              <a:rPr lang="fr-FR" dirty="0" smtClean="0"/>
              <a:t>; B. Robin; H. et P. De Batz; M. </a:t>
            </a:r>
            <a:r>
              <a:rPr lang="fr-FR" dirty="0" err="1" smtClean="0"/>
              <a:t>Amate</a:t>
            </a:r>
            <a:r>
              <a:rPr lang="fr-FR" dirty="0" smtClean="0"/>
              <a:t>; C. Kaiser; F. </a:t>
            </a:r>
            <a:r>
              <a:rPr lang="fr-FR" dirty="0" err="1" smtClean="0"/>
              <a:t>Audouin</a:t>
            </a:r>
            <a:endParaRPr lang="fr-FR" dirty="0"/>
          </a:p>
        </p:txBody>
      </p:sp>
      <p:pic>
        <p:nvPicPr>
          <p:cNvPr id="1026" name="Picture 2" descr="C:\Users\adminta\Documents\musee de la marine 2024\tablé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74" y="1916832"/>
            <a:ext cx="58801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ta\Documents\musee de la marine 2024\Musée de la Marine_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9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ta\Documents\musee de la marine 2024\Musée de la Marine_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44408" cy="55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8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ta\Documents\musee de la marine 2024\Musée de la Marine_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5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ta\Documents\musee de la marine 2024\Musée de la Marin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48264" cy="52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4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ta\Documents\musee de la marine 2024\Musée de la Marine_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00392" cy="48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9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ta\Documents\musee de la marine 2024\Musée de la Marine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12360" cy="45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1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ta\Documents\musee de la marine 2024\Musée de la Marine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812360" cy="383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22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39</Words>
  <Application>Microsoft Office PowerPoint</Application>
  <PresentationFormat>Affichage à l'écran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VISITE DU MUSEE  DE LA MARINE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TECHNICATOME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DU MUSEE DE LA MARINE</dc:title>
  <dc:creator>adminta</dc:creator>
  <cp:lastModifiedBy>adminta</cp:lastModifiedBy>
  <cp:revision>5</cp:revision>
  <dcterms:created xsi:type="dcterms:W3CDTF">2024-03-24T17:55:16Z</dcterms:created>
  <dcterms:modified xsi:type="dcterms:W3CDTF">2024-03-25T12:53:51Z</dcterms:modified>
</cp:coreProperties>
</file>