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8" r:id="rId4"/>
    <p:sldId id="256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-360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DC9A-B098-4D64-AE11-16FB48E0939A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8B49-872F-4BA1-A623-028A1C7022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145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DC9A-B098-4D64-AE11-16FB48E0939A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8B49-872F-4BA1-A623-028A1C7022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230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DC9A-B098-4D64-AE11-16FB48E0939A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8B49-872F-4BA1-A623-028A1C7022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960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DC9A-B098-4D64-AE11-16FB48E0939A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8B49-872F-4BA1-A623-028A1C70225C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8932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DC9A-B098-4D64-AE11-16FB48E0939A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8B49-872F-4BA1-A623-028A1C7022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5969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DC9A-B098-4D64-AE11-16FB48E0939A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8B49-872F-4BA1-A623-028A1C7022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8516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DC9A-B098-4D64-AE11-16FB48E0939A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8B49-872F-4BA1-A623-028A1C7022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388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DC9A-B098-4D64-AE11-16FB48E0939A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8B49-872F-4BA1-A623-028A1C7022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6346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DC9A-B098-4D64-AE11-16FB48E0939A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8B49-872F-4BA1-A623-028A1C7022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393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DC9A-B098-4D64-AE11-16FB48E0939A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8B49-872F-4BA1-A623-028A1C7022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860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DC9A-B098-4D64-AE11-16FB48E0939A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8B49-872F-4BA1-A623-028A1C7022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702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DC9A-B098-4D64-AE11-16FB48E0939A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8B49-872F-4BA1-A623-028A1C7022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24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DC9A-B098-4D64-AE11-16FB48E0939A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8B49-872F-4BA1-A623-028A1C7022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302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DC9A-B098-4D64-AE11-16FB48E0939A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8B49-872F-4BA1-A623-028A1C7022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347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DC9A-B098-4D64-AE11-16FB48E0939A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8B49-872F-4BA1-A623-028A1C7022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154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DC9A-B098-4D64-AE11-16FB48E0939A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8B49-872F-4BA1-A623-028A1C7022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849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DC9A-B098-4D64-AE11-16FB48E0939A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8B49-872F-4BA1-A623-028A1C7022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644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F11DC9A-B098-4D64-AE11-16FB48E0939A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D8B49-872F-4BA1-A623-028A1C7022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341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F3CBA1E9-27B3-35DE-50BE-716CEE5427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4296425" y="1340284"/>
            <a:ext cx="6411239" cy="4716049"/>
          </a:xfrm>
        </p:spPr>
        <p:txBody>
          <a:bodyPr>
            <a:normAutofit/>
          </a:bodyPr>
          <a:lstStyle/>
          <a:p>
            <a:endParaRPr lang="fr-FR" sz="4000" b="1" dirty="0"/>
          </a:p>
          <a:p>
            <a:endParaRPr lang="fr-FR" sz="4000" b="1" dirty="0"/>
          </a:p>
          <a:p>
            <a:r>
              <a:rPr lang="fr-FR" sz="5400" b="1" dirty="0"/>
              <a:t>ARTA NORD</a:t>
            </a:r>
          </a:p>
          <a:p>
            <a:endParaRPr lang="fr-FR" sz="4000" b="1" dirty="0"/>
          </a:p>
          <a:p>
            <a:r>
              <a:rPr lang="fr-FR" sz="4000" b="1" dirty="0"/>
              <a:t>Sorties 2022</a:t>
            </a:r>
          </a:p>
          <a:p>
            <a:endParaRPr lang="fr-FR" sz="4000" b="1" dirty="0"/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D66ECD04-6003-5557-7821-CD7874FA9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93" y="269874"/>
            <a:ext cx="19417916" cy="86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5" name="Picture 1">
            <a:extLst>
              <a:ext uri="{FF2B5EF4-FFF2-40B4-BE49-F238E27FC236}">
                <a16:creationId xmlns="" xmlns:a16="http://schemas.microsoft.com/office/drawing/2014/main" id="{F97959EB-71D1-6A1D-D4D2-794B52E62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93" y="727075"/>
            <a:ext cx="2309036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14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BDA7324-13F5-36DB-C52D-A3FC8857C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59" y="4829752"/>
            <a:ext cx="10515600" cy="1343706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b="1" dirty="0"/>
              <a:t>Atelier des Lumières – Paul CEZANNE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="" xmlns:a16="http://schemas.microsoft.com/office/drawing/2014/main" id="{51B6AEF1-2991-AD1D-3376-9962ADCDF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41" y="347013"/>
            <a:ext cx="3005616" cy="4004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51DD4288-2B83-D5D4-B9D4-3E453922BA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312" y="347013"/>
            <a:ext cx="3004972" cy="4004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950730B-4559-6C60-BA1C-E0D1A0D996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39" y="347013"/>
            <a:ext cx="5338744" cy="4004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8897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9766F19-2EAA-2CAC-AAB7-E44BACD6B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128" y="5213284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KANDINSKY et F. VAUTIER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="" xmlns:a16="http://schemas.microsoft.com/office/drawing/2014/main" id="{CC36E751-B3B1-3428-869C-B419EED5BA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79" y="567557"/>
            <a:ext cx="3268093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0FAF6C0A-42B4-473E-BB07-EAE3A4A8FE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67" y="567557"/>
            <a:ext cx="3265575" cy="4351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4C86C4C0-9DBD-A038-E358-8E43A146D7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37" y="567557"/>
            <a:ext cx="4059525" cy="2721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5836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025E577-1FF9-C7E1-A08E-355786B3F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870" y="380490"/>
            <a:ext cx="11138496" cy="5645958"/>
          </a:xfrm>
        </p:spPr>
        <p:txBody>
          <a:bodyPr>
            <a:normAutofit/>
          </a:bodyPr>
          <a:lstStyle/>
          <a:p>
            <a:r>
              <a:rPr lang="fr-FR" sz="4000" b="1" dirty="0"/>
              <a:t>Mai – Paella Restaurant O ’Tentations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99D2BF04-8BD1-B329-278C-A64FA2791C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560" y="453562"/>
            <a:ext cx="3266706" cy="436698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E1DA04E9-E196-D85C-6875-29C8FCB6D2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755" y="453561"/>
            <a:ext cx="3266705" cy="436698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9D748384-9927-81B1-6F72-831BA56165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28" y="453562"/>
            <a:ext cx="3266706" cy="436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21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5386276-9827-1C1D-62A0-94689DED6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06742D96-2C51-A989-73BE-234252BB1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3860" y="4589463"/>
            <a:ext cx="8843590" cy="1500187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chemeClr val="tx1"/>
                </a:solidFill>
              </a:rPr>
              <a:t>Octobre - Randonnée en vallée de Chevreuse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079B3B3B-56D5-B5BF-C0D1-C46F466FF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72" y="299862"/>
            <a:ext cx="5073756" cy="296957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9D807B54-D7CF-0834-757A-31BF5699B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201" y="299863"/>
            <a:ext cx="6226139" cy="296957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BD557589-6B24-7B1C-8853-01B677089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572" y="3381378"/>
            <a:ext cx="2125603" cy="328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962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12292</TotalTime>
  <Words>30</Words>
  <Application>Microsoft Office PowerPoint</Application>
  <PresentationFormat>Personnalisé</PresentationFormat>
  <Paragraphs>10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Ion</vt:lpstr>
      <vt:lpstr>Présentation PowerPoint</vt:lpstr>
      <vt:lpstr> Atelier des Lumières – Paul CEZANNE</vt:lpstr>
      <vt:lpstr>KANDINSKY et F. VAUTIER</vt:lpstr>
      <vt:lpstr>Mai – Paella Restaurant O ’Tentations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 2022 - Paella</dc:title>
  <dc:creator>Christian Gallais</dc:creator>
  <cp:lastModifiedBy>adminta</cp:lastModifiedBy>
  <cp:revision>3</cp:revision>
  <dcterms:created xsi:type="dcterms:W3CDTF">2022-11-25T10:52:37Z</dcterms:created>
  <dcterms:modified xsi:type="dcterms:W3CDTF">2022-12-09T17:21:54Z</dcterms:modified>
</cp:coreProperties>
</file>